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7" r:id="rId34"/>
    <p:sldId id="299" r:id="rId35"/>
    <p:sldId id="304" r:id="rId36"/>
    <p:sldId id="300" r:id="rId37"/>
    <p:sldId id="301" r:id="rId38"/>
    <p:sldId id="303" r:id="rId39"/>
    <p:sldId id="302" r:id="rId40"/>
    <p:sldId id="308" r:id="rId41"/>
    <p:sldId id="307" r:id="rId42"/>
    <p:sldId id="305" r:id="rId43"/>
    <p:sldId id="309" r:id="rId44"/>
    <p:sldId id="30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1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2189A-F0FB-490C-A553-4F64DD2D08A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A3848-307A-40E8-8CE8-5EFB6A2C2C2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smtClean="0"/>
              <a:t>Vehicle Detection from Color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pPr algn="r"/>
            <a:r>
              <a:rPr lang="en-US" dirty="0" err="1" smtClean="0"/>
              <a:t>Militaru</a:t>
            </a:r>
            <a:r>
              <a:rPr lang="en-US" dirty="0" smtClean="0"/>
              <a:t> </a:t>
            </a:r>
            <a:r>
              <a:rPr lang="en-US" dirty="0" err="1" smtClean="0"/>
              <a:t>Cristian</a:t>
            </a:r>
            <a:endParaRPr lang="en-US" dirty="0" smtClean="0"/>
          </a:p>
          <a:p>
            <a:pPr algn="r"/>
            <a:r>
              <a:rPr lang="en-US" dirty="0" smtClean="0"/>
              <a:t>Gr. 30431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1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1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1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1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62200"/>
            <a:ext cx="8229600" cy="1143000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A color video (sequence of images)</a:t>
            </a:r>
          </a:p>
          <a:p>
            <a:r>
              <a:rPr lang="en-US" dirty="0" smtClean="0"/>
              <a:t>Find:</a:t>
            </a:r>
          </a:p>
          <a:p>
            <a:pPr lvl="1"/>
            <a:r>
              <a:rPr lang="en-US" dirty="0" smtClean="0"/>
              <a:t>The vehicles in each moment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6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7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8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9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Vehicle counter</a:t>
            </a:r>
          </a:p>
          <a:p>
            <a:pPr lvl="1"/>
            <a:r>
              <a:rPr lang="en-US" dirty="0" smtClean="0"/>
              <a:t>Minimize traffic light waiting time</a:t>
            </a:r>
            <a:endParaRPr lang="en-US" dirty="0"/>
          </a:p>
        </p:txBody>
      </p:sp>
      <p:pic>
        <p:nvPicPr>
          <p:cNvPr id="1026" name="Picture 2" descr="http://wac.450f.edgecastcdn.net/80450F/nj1015.com/files/2013/09/Angry-Traffic-Guy-Credit-iStock-165484977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895600"/>
            <a:ext cx="5486400" cy="3657601"/>
          </a:xfrm>
          <a:prstGeom prst="rect">
            <a:avLst/>
          </a:prstGeom>
          <a:noFill/>
        </p:spPr>
      </p:pic>
      <p:pic>
        <p:nvPicPr>
          <p:cNvPr id="1028" name="Picture 4" descr="https://encrypted-tbn3.gstatic.com/images?q=tbn:ANd9GcQrdbT-r2idehjwVEpbtyroaIYy8qzapnrWTrENTey40FFzEG1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657600"/>
            <a:ext cx="2466975" cy="1847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</a:p>
          <a:p>
            <a:pPr lvl="1"/>
            <a:r>
              <a:rPr lang="en-US" dirty="0" smtClean="0"/>
              <a:t>We need 2 consecutive frames.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C:\Users\Cristi\Picture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019800" cy="42232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2286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#1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Cristi\Picture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016752" cy="42210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pic>
        <p:nvPicPr>
          <p:cNvPr id="55298" name="Picture 2" descr="C:\Users\Cristi\Picture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019800" cy="42232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239000" y="2286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#2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Cristi\Picture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016752" cy="42210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2286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C:\Users\Cristi\Pictures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6016752" cy="42210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39000" y="2286000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Optical Flow</a:t>
            </a:r>
          </a:p>
          <a:p>
            <a:r>
              <a:rPr lang="en-US" dirty="0" smtClean="0"/>
              <a:t>Magnitude</a:t>
            </a:r>
          </a:p>
          <a:p>
            <a:endParaRPr lang="en-US" dirty="0"/>
          </a:p>
          <a:p>
            <a:r>
              <a:rPr lang="en-US" dirty="0" smtClean="0"/>
              <a:t>(black = no movement,</a:t>
            </a:r>
          </a:p>
          <a:p>
            <a:r>
              <a:rPr lang="en-US" dirty="0" smtClean="0"/>
              <a:t>white = big movement)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 descr="D:\Proiecte\Git\Proiecte\IP\VehicleDetector\VehicleDetector\output_images\input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280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0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 #1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0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Proiecte\Git\Proiecte\IP\VehicleDetector\VehicleDetector\output_images\inpu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280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0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#2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world</a:t>
            </a:r>
            <a:endParaRPr lang="en-US" dirty="0"/>
          </a:p>
        </p:txBody>
      </p:sp>
      <p:pic>
        <p:nvPicPr>
          <p:cNvPr id="59395" name="Picture 3" descr="D:\Proiecte\Git\Proiecte\IP\Doc\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28000" cy="45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362200" y="6096000"/>
            <a:ext cx="420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optical flow was highlighted with green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6096000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Clustering and filtering</a:t>
            </a:r>
            <a:endParaRPr lang="en-US" dirty="0"/>
          </a:p>
        </p:txBody>
      </p:sp>
      <p:pic>
        <p:nvPicPr>
          <p:cNvPr id="60418" name="Picture 2" descr="D:\Proiecte\Git\Proiecte\IP\VehicleDetector\VehicleDetector\output_images\output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8128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</a:t>
            </a:r>
          </a:p>
          <a:p>
            <a:pPr lvl="1"/>
            <a:r>
              <a:rPr lang="en-US" dirty="0" smtClean="0"/>
              <a:t>Remove the moving areas that are too small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4" descr="https://assets.entrepreneur.com/content/16x9/822/1394575907-answer-3-questions-before-jumping-entrepreneurshi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19200"/>
            <a:ext cx="7829550" cy="44005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1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2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3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4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_5.pn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126</Words>
  <Application>Microsoft Office PowerPoint</Application>
  <PresentationFormat>On-screen Show (4:3)</PresentationFormat>
  <Paragraphs>43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Vehicle Detection from Color Images</vt:lpstr>
      <vt:lpstr>Problem statement</vt:lpstr>
      <vt:lpstr>Input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Output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Application</vt:lpstr>
      <vt:lpstr>How?</vt:lpstr>
      <vt:lpstr>How?</vt:lpstr>
      <vt:lpstr>How?</vt:lpstr>
      <vt:lpstr>How?</vt:lpstr>
      <vt:lpstr>How?</vt:lpstr>
      <vt:lpstr>In real world</vt:lpstr>
      <vt:lpstr>In real world</vt:lpstr>
      <vt:lpstr>In real world</vt:lpstr>
      <vt:lpstr>In real world</vt:lpstr>
      <vt:lpstr>Problems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 from Color Images</dc:title>
  <dc:creator>Cristian Militaru</dc:creator>
  <cp:lastModifiedBy>Cristian Militaru</cp:lastModifiedBy>
  <cp:revision>10</cp:revision>
  <dcterms:created xsi:type="dcterms:W3CDTF">2016-05-25T07:41:42Z</dcterms:created>
  <dcterms:modified xsi:type="dcterms:W3CDTF">2016-05-25T09:10:11Z</dcterms:modified>
</cp:coreProperties>
</file>